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>
        <p:scale>
          <a:sx n="50" d="100"/>
          <a:sy n="50" d="100"/>
        </p:scale>
        <p:origin x="1092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29743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2118" y="283487"/>
            <a:ext cx="8726163" cy="217184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540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Food Trend Analysis: Customer Behavior and Market Insights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611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raw F&amp;B data into actionable business intelligence using Microsoft Power BI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Meher Raju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847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to: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Nithyasri S J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AFE543C-C5F6-8EC5-B7DF-B0E9F86FA027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1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40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for your attention and engagement today. We hope the insights into food trend analysis and the capabilities of the Power BI dashboard have been valuable.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look forward to leveraging these insights together for future success.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5F1325-8EF4-61F5-364D-C808DB6091C4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176"/>
            <a:ext cx="920317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 in Today's F&amp;B Landscape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3259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Context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286833"/>
            <a:ext cx="736723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food and beverage industry is experiencing rapid transformation driven by online delivery platforms and the exponential growth of customer data. Businesses now operate in a highly competitive, data-rich environment.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404711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Core Problem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93790" y="3958947"/>
            <a:ext cx="736723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F&amp;B businesses struggle to keep pace with evolving customer demands due to a critical lack of real-time insights and actionable intelligence from their data.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93790" y="4792504"/>
            <a:ext cx="7367230" cy="1435775"/>
          </a:xfrm>
          <a:prstGeom prst="roundRect">
            <a:avLst>
              <a:gd name="adj" fmla="val 12086"/>
            </a:avLst>
          </a:prstGeom>
          <a:solidFill>
            <a:srgbClr val="B5DA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5085636"/>
            <a:ext cx="240983" cy="1927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20297" y="5033367"/>
            <a:ext cx="654796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Solution:</a:t>
            </a: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 comprehensive Power BI dashboard that consolidates, visualizes, and interprets customer behavior patterns to drive strategic decision-making.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37" y="1756648"/>
            <a:ext cx="4424363" cy="5607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02640A1-BE05-99EC-D630-DCA61D99F450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96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35683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27589" y="150423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9152" y="1625798"/>
            <a:ext cx="198953" cy="198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7589" y="2093833"/>
            <a:ext cx="218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427589" y="241256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customer profiles, preferences, and purchasing behaviors across different demographic segments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280190" y="294310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427589" y="309050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9152" y="3212068"/>
            <a:ext cx="198953" cy="1989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7589" y="3680103"/>
            <a:ext cx="235565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&amp; Category Trends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427589" y="399883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top-performing items and emerging category trends to optimize menu offerings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280190" y="452937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427589" y="467677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152" y="4798338"/>
            <a:ext cx="198953" cy="1989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7589" y="5266373"/>
            <a:ext cx="193548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Performance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427589" y="558510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delivery platform effectiveness and digital payment adoption patterns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280190" y="6115645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427589" y="626304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9152" y="6384608"/>
            <a:ext cx="198953" cy="19895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27589" y="6852642"/>
            <a:ext cx="217920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Trend Forecasting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427589" y="717137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upcoming food trends and seasonal patterns to stay ahead of market shifts</a:t>
            </a:r>
            <a:endParaRPr lang="en-US" sz="11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936A7C3-04B0-57AD-3C2C-626F4399D9B8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398"/>
            <a:ext cx="838092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Foundation &amp; Technology Stack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90819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345055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leverages a comprehensive synthetic dataset designed to mirror real-world F&amp;B operations, containing approximately 4,500–5,000 customer orders with 20 distinct features covering demographics, preferences, order details, and satisfaction metrics.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5355"/>
            <a:ext cx="5343287" cy="314717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7968" y="1838920"/>
            <a:ext cx="192762" cy="19276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557968" y="2119551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557968" y="22615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Power BI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57968" y="275558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platform for dashboard creation and interactive data visualization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7968" y="3733681"/>
            <a:ext cx="192762" cy="19276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57968" y="4014311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7557968" y="41563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Query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557968" y="465034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transformation and cleansing to ensure accuracy and consistency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7968" y="5628442"/>
            <a:ext cx="192762" cy="192762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7557968" y="5909072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0"/>
          <p:cNvSpPr/>
          <p:nvPr/>
        </p:nvSpPr>
        <p:spPr>
          <a:xfrm>
            <a:off x="7557968" y="605111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Language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7557968" y="6545104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calculations and custom measures for deeper business insights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D567E70-ED3C-31A3-429D-5343B13BFD28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271230"/>
            <a:ext cx="9399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 Architecture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20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Power BI dashboard serves as a centralized intelligence hub, featuring six specialized analytical pages that enable stakeholders to explore data from multiple business perspectives.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551748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914" y="3714988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74351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Overview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216962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974919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2086" y="3714988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897523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9640133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1398091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85258" y="3714988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20695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Insights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793790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3"/>
          <p:cNvSpPr/>
          <p:nvPr/>
        </p:nvSpPr>
        <p:spPr>
          <a:xfrm>
            <a:off x="2551748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914" y="5657017"/>
            <a:ext cx="306110" cy="30611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74351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22" name="Shape 15"/>
          <p:cNvSpPr/>
          <p:nvPr/>
        </p:nvSpPr>
        <p:spPr>
          <a:xfrm>
            <a:off x="5216962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6"/>
          <p:cNvSpPr/>
          <p:nvPr/>
        </p:nvSpPr>
        <p:spPr>
          <a:xfrm>
            <a:off x="6974919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2086" y="5657017"/>
            <a:ext cx="306110" cy="30611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897523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26" name="Shape 18"/>
          <p:cNvSpPr/>
          <p:nvPr/>
        </p:nvSpPr>
        <p:spPr>
          <a:xfrm>
            <a:off x="9640133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19"/>
          <p:cNvSpPr/>
          <p:nvPr/>
        </p:nvSpPr>
        <p:spPr>
          <a:xfrm>
            <a:off x="11398091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85258" y="5657017"/>
            <a:ext cx="306110" cy="30611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0320695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Insights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8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2477"/>
            <a:ext cx="96632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&amp; Menu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1094" y="48648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Leaders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31094" y="5330666"/>
            <a:ext cx="362081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 food and beverages consistently dominate both revenue generation and order frequency, establishing themselves as the backbone of F&amp;B operations.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213152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2672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50456" y="4864894"/>
            <a:ext cx="362081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Satisfaction Performers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50456" y="5667256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Desserts receive exceptional customer satisfaction scores, indicating strong product-market fit and opportunities for expansion.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32513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02033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69818" y="4864894"/>
            <a:ext cx="299466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Top-Selling Menu Items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69818" y="5330666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Burgers, brownies, and biryanis emerge as the "Triple B" champions, driving consistent sales across all regions and demographics.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D093639-9EC4-17A3-B471-AA457B364A3A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949"/>
            <a:ext cx="77745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&amp; Platform Distribution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81068"/>
            <a:ext cx="364152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 Performance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3407"/>
            <a:ext cx="5645110" cy="29265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271588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0327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36621" y="5450443"/>
            <a:ext cx="55411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North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473285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0758A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38318" y="5450443"/>
            <a:ext cx="57161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South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2524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148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67557" y="5450443"/>
            <a:ext cx="41183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41833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6EB6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06866" y="5450443"/>
            <a:ext cx="50434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3790" y="5884188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North region leads with approximately 35% of total revenue, presenting both a strength to leverage and an opportunity to replicate success in other markets.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1780" y="1881068"/>
            <a:ext cx="4153019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Delivery Platform Landscape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7571780" y="2595443"/>
            <a:ext cx="5592961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571780" y="2595443"/>
            <a:ext cx="2237184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3317736" y="2595443"/>
            <a:ext cx="52649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40%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571780" y="31056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Zomato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7571780" y="3934778"/>
            <a:ext cx="5631061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7571780" y="3934778"/>
            <a:ext cx="1970842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13355836" y="3934778"/>
            <a:ext cx="48839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35%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7571780" y="444496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Swiggy</a:t>
            </a:r>
            <a:endParaRPr lang="en-US" sz="2000" dirty="0"/>
          </a:p>
        </p:txBody>
      </p:sp>
      <p:sp>
        <p:nvSpPr>
          <p:cNvPr id="23" name="Shape 20"/>
          <p:cNvSpPr/>
          <p:nvPr/>
        </p:nvSpPr>
        <p:spPr>
          <a:xfrm>
            <a:off x="7571780" y="5274112"/>
            <a:ext cx="5636895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7571780" y="5274112"/>
            <a:ext cx="1409224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13361670" y="5274112"/>
            <a:ext cx="4825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25%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7571780" y="57842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Other Platforms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571780" y="633269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Zomato dominates the platform ecosystem, while digital wallet and UPI payments show strong adoption in urban markets, reflecting the shift toward cashless transactions.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03F6DE0-7E73-D00C-E312-B7D4177BFCF2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1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Patterns &amp; Time-Based Trends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997863" y="2203252"/>
            <a:ext cx="22860" cy="5229225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79135" y="2395895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30" y="2203252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61715" y="22372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905238" y="2265521"/>
            <a:ext cx="25780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Ordering Windows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05238" y="2657832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Weekends and evening hours (6 PM–9 PM) drive the highest order volumes, with Friday and Saturday showing 60% more orders than weekdays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179135" y="3793927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93730" y="3601283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1715" y="36352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905238" y="36635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Summer Preferences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05238" y="4055864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Desserts and beverages experience significant demand increases during warmer months as customers seek refreshing options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179135" y="5191958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93730" y="4999315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61715" y="50333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905238" y="506158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July Peak Season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905238" y="5453896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July emerges as the highest-performing month, likely driven by vacation periods and seasonal celebrations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179135" y="6589990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93730" y="6397347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61715" y="64313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905238" y="645961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November Downturn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905238" y="6851928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November shows the lowest order volumes, presenting an opportunity for targeted promotional campaigns</a:t>
            </a:r>
            <a:endParaRPr lang="en-US" sz="14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9512"/>
            <a:ext cx="649116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47493"/>
            <a:ext cx="6521410" cy="771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6552" y="2811423"/>
            <a:ext cx="377844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Campaign Optimization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86552" y="3228261"/>
            <a:ext cx="613588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Intensify promotions for fast food and beverages during peak summer months and high-traffic periods to maximize revenue potential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47493"/>
            <a:ext cx="6521410" cy="771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7962" y="2811423"/>
            <a:ext cx="40289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Partnership Enhancement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07962" y="3228261"/>
            <a:ext cx="613588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strategic partnerships with Swiggy in high-performing regions while exploring growth opportunities with Zomato in underserforming markets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6138"/>
            <a:ext cx="6521410" cy="771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552" y="5310068"/>
            <a:ext cx="30768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Market Expansion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86552" y="5726906"/>
            <a:ext cx="613588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targeted marketing campaigns in underperforming regions, leveraging successful tactics from the North region playbook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6138"/>
            <a:ext cx="6521410" cy="7711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7962" y="5310068"/>
            <a:ext cx="301537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Digital Payment Incentives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507962" y="5726906"/>
            <a:ext cx="613588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digital wallet and UPI offers to accelerate cashless adoption and improve transaction efficiency across all customer segments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93790" y="675322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comprehensive Power BI dashboard successfully translates complex F&amp;B data into clear, actionable intelligence, empowering stakeholders to proactively shape market trends through optimized menu planning, targeted marketing, and efficient operations management.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FBB707B-E847-5038-8717-B524F1C5BEC3}"/>
              </a:ext>
            </a:extLst>
          </p:cNvPr>
          <p:cNvSpPr/>
          <p:nvPr/>
        </p:nvSpPr>
        <p:spPr>
          <a:xfrm>
            <a:off x="12846050" y="7677150"/>
            <a:ext cx="1682750" cy="4635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729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Instrument Sans Medium</vt:lpstr>
      <vt:lpstr>Instrument Sans Semi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MEHER SALA</cp:lastModifiedBy>
  <cp:revision>2</cp:revision>
  <dcterms:created xsi:type="dcterms:W3CDTF">2025-11-03T12:53:53Z</dcterms:created>
  <dcterms:modified xsi:type="dcterms:W3CDTF">2025-11-03T12:58:17Z</dcterms:modified>
</cp:coreProperties>
</file>